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59" r:id="rId3"/>
    <p:sldId id="279" r:id="rId5"/>
    <p:sldId id="276" r:id="rId6"/>
    <p:sldId id="280" r:id="rId7"/>
    <p:sldId id="28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643"/>
    <a:srgbClr val="385843"/>
    <a:srgbClr val="1784AD"/>
    <a:srgbClr val="014E6A"/>
    <a:srgbClr val="AE0203"/>
    <a:srgbClr val="711000"/>
    <a:srgbClr val="01431D"/>
    <a:srgbClr val="01621F"/>
    <a:srgbClr val="AF0000"/>
    <a:srgbClr val="DCE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59101" autoAdjust="0"/>
  </p:normalViewPr>
  <p:slideViewPr>
    <p:cSldViewPr snapToGrid="0">
      <p:cViewPr varScale="1">
        <p:scale>
          <a:sx n="65" d="100"/>
          <a:sy n="65" d="100"/>
        </p:scale>
        <p:origin x="1458" y="66"/>
      </p:cViewPr>
      <p:guideLst>
        <p:guide orient="horz" pos="3952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 smtClean="0"/>
              <a:t>中文：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课名：微软雅黑</a:t>
            </a:r>
            <a:r>
              <a:rPr lang="en-US" altLang="zh-CN" dirty="0" smtClean="0"/>
              <a:t>48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sz="1200" b="0" dirty="0" smtClean="0"/>
              <a:t>（第一课时）</a:t>
            </a:r>
            <a:r>
              <a:rPr lang="zh-CN" altLang="en-US" dirty="0" smtClean="0"/>
              <a:t>：微软雅黑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3.</a:t>
            </a:r>
            <a:r>
              <a:rPr lang="zh-CN" altLang="en-US" dirty="0" smtClean="0"/>
              <a:t>学校名称：请填写全称；</a:t>
            </a:r>
            <a:endParaRPr lang="en-US" altLang="zh-CN" b="1" dirty="0" smtClean="0"/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学科、年级、主讲人、学校：华文楷体</a:t>
            </a:r>
            <a:r>
              <a:rPr lang="en-US" altLang="zh-CN" dirty="0" smtClean="0"/>
              <a:t>28</a:t>
            </a:r>
            <a:r>
              <a:rPr lang="zh-CN" altLang="en-US" dirty="0" smtClean="0"/>
              <a:t>号字（具体根据文字量可适当调整）。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课名：字体以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为主，字号一般使用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号；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（</a:t>
            </a:r>
            <a:r>
              <a:rPr lang="en-US" altLang="zh-CN" dirty="0" smtClean="0"/>
              <a:t>Period</a:t>
            </a:r>
            <a:r>
              <a:rPr lang="en-US" altLang="zh-CN" baseline="0" dirty="0" smtClean="0"/>
              <a:t> 1</a:t>
            </a:r>
            <a:r>
              <a:rPr lang="zh-CN" altLang="en-US" dirty="0" smtClean="0"/>
              <a:t>）：字体使用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，字号为</a:t>
            </a:r>
            <a:r>
              <a:rPr lang="en-US" altLang="zh-CN" dirty="0" smtClean="0"/>
              <a:t>28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正文一般用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" name="标题 1"/>
          <p:cNvSpPr txBox="1"/>
          <p:nvPr userDrawn="1"/>
        </p:nvSpPr>
        <p:spPr>
          <a:xfrm>
            <a:off x="1162578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3200" dirty="0" smtClean="0">
                <a:solidFill>
                  <a:schemeClr val="bg1"/>
                </a:solidFill>
              </a:rPr>
              <a:t>2022</a:t>
            </a:r>
            <a:r>
              <a:rPr lang="zh-CN" altLang="en-US" sz="3200" dirty="0" smtClean="0">
                <a:solidFill>
                  <a:schemeClr val="bg1"/>
                </a:solidFill>
              </a:rPr>
              <a:t>年度信息技术与课程融合</a:t>
            </a:r>
            <a:r>
              <a:rPr lang="zh-CN" altLang="en-US" sz="3200" dirty="0" smtClean="0">
                <a:solidFill>
                  <a:schemeClr val="bg1"/>
                </a:solidFill>
              </a:rPr>
              <a:t>优质课</a:t>
            </a:r>
            <a:endParaRPr lang="zh-CN" altLang="en-US" sz="3200" dirty="0" smtClean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9482455" y="264160"/>
            <a:ext cx="2506980" cy="438785"/>
          </a:xfrm>
          <a:prstGeom prst="rect">
            <a:avLst/>
          </a:prstGeom>
          <a:solidFill>
            <a:srgbClr val="3858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6671945" y="184785"/>
            <a:ext cx="520192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年度信息技术与课程融合优质课</a:t>
            </a:r>
            <a:endParaRPr lang="zh-CN" altLang="en-US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9498965" y="272415"/>
            <a:ext cx="2473960" cy="447040"/>
          </a:xfrm>
          <a:prstGeom prst="rect">
            <a:avLst/>
          </a:prstGeom>
          <a:solidFill>
            <a:srgbClr val="3B5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6671945" y="184785"/>
            <a:ext cx="520192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4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年度信息技术与课程融合优质课</a:t>
            </a:r>
            <a:endParaRPr lang="zh-CN" altLang="en-US" sz="24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/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陋室铭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 txBox="1"/>
          <p:nvPr/>
        </p:nvSpPr>
        <p:spPr>
          <a:xfrm>
            <a:off x="1395663" y="3771491"/>
            <a:ext cx="9496946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/>
              <a:t>年    级</a:t>
            </a:r>
            <a:r>
              <a:rPr lang="zh-CN" altLang="en-US" sz="2800" dirty="0" smtClean="0"/>
              <a:t>：七年级</a:t>
            </a:r>
            <a:r>
              <a:rPr lang="zh-CN" altLang="en-US" sz="2800" dirty="0" smtClean="0"/>
              <a:t>下册             学    </a:t>
            </a:r>
            <a:r>
              <a:rPr lang="zh-CN" altLang="en-US" sz="2800" dirty="0"/>
              <a:t>科</a:t>
            </a:r>
            <a:r>
              <a:rPr lang="zh-CN" altLang="en-US" sz="2800" dirty="0" smtClean="0"/>
              <a:t>：语文（统编版）</a:t>
            </a:r>
            <a:endParaRPr lang="zh-CN" altLang="en-US" sz="2800" dirty="0"/>
          </a:p>
          <a:p>
            <a:r>
              <a:rPr lang="zh-CN" altLang="en-US" sz="2800" dirty="0" smtClean="0"/>
              <a:t>主讲人：李小红                     学    校：</a:t>
            </a:r>
            <a:r>
              <a:rPr lang="en-US" altLang="zh-CN" sz="2800" dirty="0"/>
              <a:t>XX</a:t>
            </a:r>
            <a:r>
              <a:rPr lang="zh-CN" altLang="en-US" sz="2800" dirty="0" smtClean="0"/>
              <a:t>学校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31596" y="1933089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小小百家讲堂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499557" y="2579727"/>
            <a:ext cx="6520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山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不在高，有仙则名。水不在深，有龙则</a:t>
            </a:r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灵。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31595" y="4378131"/>
            <a:ext cx="4803810" cy="540000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小小百家讲堂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499557" y="5015545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山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不在高，有仙则名。水不在深，有龙则灵。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标题 27"/>
          <p:cNvSpPr>
            <a:spLocks noGrp="1"/>
          </p:cNvSpPr>
          <p:nvPr>
            <p:ph type="title" idx="4294967295"/>
          </p:nvPr>
        </p:nvSpPr>
        <p:spPr>
          <a:xfrm>
            <a:off x="2036983" y="1081965"/>
            <a:ext cx="8208963" cy="57436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3000" dirty="0" smtClean="0"/>
              <a:t>陋室铭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31595" y="3168328"/>
            <a:ext cx="4803810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小小百家讲堂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499557" y="3886944"/>
            <a:ext cx="6708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山不在高，有仙则名。水不在深，有龙则灵。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不在高，有仙则名。水不在深，有龙则灵。斯是陋室，惟吾德馨。苔痕上阶绿，草色入帘青。谈笑有鸿儒，往来无白丁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可以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调素琴，阅金经。无丝竹之乱耳，无案牍之劳形。南阳诸葛庐，西蜀子云亭。孔子云：何陋之有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陋室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铭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不在高，有仙则名。水不在深，有龙则灵。斯是陋室，惟吾德馨。苔痕上阶绿，草色入帘青。谈笑有鸿儒，往来无白丁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可以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调素琴，阅金经。无丝竹之乱耳，无案牍之劳形。南阳诸葛庐，西蜀子云亭。孔子云：何陋之有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陋室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铭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不在高，有仙则名。水不在深，有龙则灵。斯是陋室，惟吾德馨。苔痕上阶绿，草色入帘青。谈笑有鸿儒，往来无白丁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可以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调素琴，阅金经。无丝竹之乱耳，无案牍之劳形。南阳诸葛庐，西蜀子云亭。孔子云：何陋之有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陋室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铭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</Words>
  <Application>WPS 演示</Application>
  <PresentationFormat>宽屏</PresentationFormat>
  <Paragraphs>37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黑体</vt:lpstr>
      <vt:lpstr>华文楷体</vt:lpstr>
      <vt:lpstr>微软雅黑</vt:lpstr>
      <vt:lpstr>Arial Unicode MS</vt:lpstr>
      <vt:lpstr>Calibri</vt:lpstr>
      <vt:lpstr>Office 主题</vt:lpstr>
      <vt:lpstr>陋室铭（第一课时）</vt:lpstr>
      <vt:lpstr>陋室铭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Sara</cp:lastModifiedBy>
  <cp:revision>131</cp:revision>
  <dcterms:created xsi:type="dcterms:W3CDTF">2020-02-05T11:17:00Z</dcterms:created>
  <dcterms:modified xsi:type="dcterms:W3CDTF">2022-03-24T02:50:54Z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FD6C98A4BCF341B2B195FB837B915894</vt:lpwstr>
  </property>
  <property fmtid="{D5CDD505-2E9C-101B-9397-08002B2CF9AE}" pid="3" name="KSOProductBuildVer">
    <vt:lpwstr>2052-11.1.0.11365</vt:lpwstr>
  </property>
</Properties>
</file>